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AE188-97FC-4158-85E3-753269245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9F3FF-2D23-4E63-8DE7-853526BB8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2DD56-13AD-47C7-828A-D9ADA7F21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02623-D023-48FC-9021-B6A20F0EF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93915-1318-4DC6-A7F0-B10921499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244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D2471-1C12-4284-8918-4EADC4DF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BD70-A6EA-4170-ABBD-EB9B50822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E32E1-5141-4B9C-B6EB-8B37A21C0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C375A-EC67-44C5-9352-E63C1F84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D94B9-3089-49F6-A3F1-AF608E032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399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EEC746-599A-4774-8300-3B462353A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2483F-1EFA-47C5-9CBA-2A94DE26F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C31AC-9477-458D-8318-F88E7C49E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3C00C-B763-4A49-9164-7A492552D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2282F-0C4F-46F7-A126-429BAF45B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710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84182-590B-4DA7-AB9B-7E586C13C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F4B81-5C68-4129-ABD8-35DFD7225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88513-DCF3-4FE7-BA52-A54A35AA4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EC8F3-9C0A-439F-96F9-E77C74EF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833F8-1441-4B19-9F71-823008B6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21667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25872-1E8B-4B37-80B4-3EDBFA05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4BE2E-717F-4067-8B05-D8F73E6C1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95FFE-DA64-469D-A94E-16F2E3A69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BE40A-C4B8-46F6-A867-D1A61D2C2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2E37F-19E0-4C35-891B-4EA41064E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8356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147E0-310A-4391-A888-86629533B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D620A-D0B2-4B87-81B7-DA10A51D0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5D7360-2453-4B45-99A5-82D9AA383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B6E82-6856-42A3-B67A-5E70D8449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CCB61-84EE-4C9D-A51C-1796540F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D2D2A-5E34-4E41-A8BE-4EBD9DA55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029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287BB-9E8F-439E-A162-9582953D9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2256E-C235-41A9-9DA6-062325E0C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EC577-7BF8-46D6-8E9D-83D3FB1EC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75A1AC-188B-420F-932C-48F6D9389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1E956A-8A44-48E9-8028-2059748A2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198D26-BD67-46A7-8995-A31AE7D1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2EA5F6-C03A-43E3-A997-E9D6FBDA4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47B568-6643-4FEE-8FCD-BBF6E3D46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2901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59A56-C2A4-4449-8965-1E62825EB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430D10-AB4F-430C-8297-DCB491AC4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55137-F1FC-4E07-AF32-E200B0622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B325AD-B20B-4723-BFE5-BC543C273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860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371839-8090-41B6-8E55-816039143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01696A-0D87-4BB9-8EF7-61F8F3E32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B7C0F-0DC1-4299-9160-9C96DF6C8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8379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822B-CF09-46D7-840E-238534AAC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46A2B-5384-462B-A447-B46B924B7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638BA6-5192-4182-9665-6E4B48832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CD45D-C6C1-40D8-AE16-7AEFB3BD5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525DC-21E0-4629-B7E3-C51FFB3BC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11FDE-A5AA-4CF8-9D10-CBB08C5E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7450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ECDB-063A-4143-97B1-343D33F2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18A69B-6278-420B-941D-1C6DD9BDD8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6F5AF-9C5E-4779-8739-6A8863792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FBE37-A111-425F-9CE9-4CDABDC0C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4D321-AF8B-4524-8FEF-FC9BC5173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A95FB-F9FB-49DF-89DD-852048ADF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812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3F534D-CE1B-4789-957D-C688A35FC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DEBBC-94FE-4D93-9369-7AC6B0B71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5AFF3-7FF2-4D66-B734-C860E03B4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92AF5-1AF3-40F7-B2A1-A28F74B1B9D9}" type="datetimeFigureOut">
              <a:rPr lang="en-ID" smtClean="0"/>
              <a:t>21/05/2025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65F11-BF78-43D3-85D3-01FF905AB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54884-6F46-4DCD-A29D-25240B6FAD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0A995-8D57-448E-9E31-A089A669AF7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922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0C218-F54F-49D4-B974-7A7046FEA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C9F1AF-1DD7-45F4-89F0-8C800DCD1F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662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FB991-0474-4762-BB19-34AC8FA6B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000" b="1" dirty="0"/>
              <a:t>Quiz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9DCC9-EE26-4209-92C8-2F5858F18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Jelaskan</a:t>
            </a:r>
            <a:r>
              <a:rPr lang="en-GB" b="1" dirty="0"/>
              <a:t> dan </a:t>
            </a:r>
            <a:r>
              <a:rPr lang="en-GB" b="1" dirty="0" err="1"/>
              <a:t>berikan</a:t>
            </a:r>
            <a:r>
              <a:rPr lang="en-GB" b="1" dirty="0"/>
              <a:t> </a:t>
            </a:r>
            <a:r>
              <a:rPr lang="en-GB" b="1" dirty="0" err="1"/>
              <a:t>contohnya</a:t>
            </a:r>
            <a:r>
              <a:rPr lang="en-GB" b="1" dirty="0"/>
              <a:t> </a:t>
            </a:r>
            <a:r>
              <a:rPr lang="en-GB" b="1" dirty="0" err="1"/>
              <a:t>fungsi</a:t>
            </a:r>
            <a:r>
              <a:rPr lang="en-GB" b="1" dirty="0"/>
              <a:t> </a:t>
            </a:r>
            <a:r>
              <a:rPr lang="en-GB" b="1" dirty="0" err="1"/>
              <a:t>dibawah</a:t>
            </a:r>
            <a:r>
              <a:rPr lang="en-GB" b="1" dirty="0"/>
              <a:t> </a:t>
            </a:r>
            <a:r>
              <a:rPr lang="en-GB" b="1" dirty="0" err="1"/>
              <a:t>ini</a:t>
            </a:r>
            <a:endParaRPr lang="en-GB" b="1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Fungsi</a:t>
            </a:r>
            <a:r>
              <a:rPr lang="en-GB" dirty="0"/>
              <a:t> IF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Fungsi</a:t>
            </a:r>
            <a:r>
              <a:rPr lang="en-GB" dirty="0"/>
              <a:t> Left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Fungsi</a:t>
            </a:r>
            <a:r>
              <a:rPr lang="en-GB" dirty="0"/>
              <a:t> Mid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Fungsi</a:t>
            </a:r>
            <a:r>
              <a:rPr lang="en-GB" dirty="0"/>
              <a:t> Right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Fungsi</a:t>
            </a:r>
            <a:r>
              <a:rPr lang="en-GB" dirty="0"/>
              <a:t> </a:t>
            </a:r>
            <a:r>
              <a:rPr lang="en-GB" dirty="0" err="1"/>
              <a:t>Vlookup</a:t>
            </a:r>
            <a:br>
              <a:rPr lang="en-GB" dirty="0"/>
            </a:br>
            <a:endParaRPr lang="en-GB" dirty="0"/>
          </a:p>
          <a:p>
            <a:pPr marL="0" indent="0" algn="ctr">
              <a:buNone/>
            </a:pPr>
            <a:r>
              <a:rPr lang="en-GB" b="1" i="1" dirty="0"/>
              <a:t>K</a:t>
            </a:r>
            <a:r>
              <a:rPr lang="en-ID" b="1" i="1" dirty="0" err="1"/>
              <a:t>erjakan</a:t>
            </a:r>
            <a:r>
              <a:rPr lang="en-ID" b="1" i="1" dirty="0"/>
              <a:t> di </a:t>
            </a:r>
            <a:r>
              <a:rPr lang="en-ID" b="1" i="1" dirty="0" err="1"/>
              <a:t>Kertas</a:t>
            </a:r>
            <a:r>
              <a:rPr lang="en-ID" b="1" i="1" dirty="0"/>
              <a:t> </a:t>
            </a:r>
            <a:r>
              <a:rPr lang="en-ID" b="1" i="1" dirty="0" err="1"/>
              <a:t>selembar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08313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24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Quiz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PKN-1</dc:creator>
  <cp:lastModifiedBy>PKN-1</cp:lastModifiedBy>
  <cp:revision>3</cp:revision>
  <dcterms:created xsi:type="dcterms:W3CDTF">2025-05-21T00:08:22Z</dcterms:created>
  <dcterms:modified xsi:type="dcterms:W3CDTF">2025-05-21T00:53:42Z</dcterms:modified>
</cp:coreProperties>
</file>