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536" y="-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ngpurwa@gmail.com" userId="b201779b363ba8bd" providerId="LiveId" clId="{42BBEDC2-A2ED-40A4-862F-BE5C43443DAA}"/>
    <pc:docChg chg="custSel modSld">
      <pc:chgData name="bangpurwa@gmail.com" userId="b201779b363ba8bd" providerId="LiveId" clId="{42BBEDC2-A2ED-40A4-862F-BE5C43443DAA}" dt="2026-09-16T06:50:37.514" v="474" actId="22"/>
      <pc:docMkLst>
        <pc:docMk/>
      </pc:docMkLst>
      <pc:sldChg chg="addSp delSp modSp mod">
        <pc:chgData name="bangpurwa@gmail.com" userId="b201779b363ba8bd" providerId="LiveId" clId="{42BBEDC2-A2ED-40A4-862F-BE5C43443DAA}" dt="2026-09-16T06:49:10.130" v="466" actId="14100"/>
        <pc:sldMkLst>
          <pc:docMk/>
          <pc:sldMk cId="1069698416" sldId="256"/>
        </pc:sldMkLst>
        <pc:spChg chg="mod">
          <ac:chgData name="bangpurwa@gmail.com" userId="b201779b363ba8bd" providerId="LiveId" clId="{42BBEDC2-A2ED-40A4-862F-BE5C43443DAA}" dt="2026-09-16T06:49:10.130" v="466" actId="14100"/>
          <ac:spMkLst>
            <pc:docMk/>
            <pc:sldMk cId="1069698416" sldId="256"/>
            <ac:spMk id="8" creationId="{FF5C9E23-A563-D062-E71A-7E8DE0C33D3D}"/>
          </ac:spMkLst>
        </pc:spChg>
        <pc:spChg chg="add mod">
          <ac:chgData name="bangpurwa@gmail.com" userId="b201779b363ba8bd" providerId="LiveId" clId="{42BBEDC2-A2ED-40A4-862F-BE5C43443DAA}" dt="2026-09-16T06:45:55.422" v="88" actId="1036"/>
          <ac:spMkLst>
            <pc:docMk/>
            <pc:sldMk cId="1069698416" sldId="256"/>
            <ac:spMk id="11" creationId="{C653D8ED-E759-36B9-D6CD-9497FD8F7AC4}"/>
          </ac:spMkLst>
        </pc:spChg>
        <pc:spChg chg="add mod">
          <ac:chgData name="bangpurwa@gmail.com" userId="b201779b363ba8bd" providerId="LiveId" clId="{42BBEDC2-A2ED-40A4-862F-BE5C43443DAA}" dt="2026-09-16T06:46:37.241" v="239" actId="1038"/>
          <ac:spMkLst>
            <pc:docMk/>
            <pc:sldMk cId="1069698416" sldId="256"/>
            <ac:spMk id="13" creationId="{7687A029-3D74-90BA-034E-24318872319C}"/>
          </ac:spMkLst>
        </pc:spChg>
        <pc:spChg chg="add mod">
          <ac:chgData name="bangpurwa@gmail.com" userId="b201779b363ba8bd" providerId="LiveId" clId="{42BBEDC2-A2ED-40A4-862F-BE5C43443DAA}" dt="2026-09-16T06:47:00.716" v="436" actId="1037"/>
          <ac:spMkLst>
            <pc:docMk/>
            <pc:sldMk cId="1069698416" sldId="256"/>
            <ac:spMk id="15" creationId="{9C336274-3BE1-E987-6E0D-9BB56B14AC92}"/>
          </ac:spMkLst>
        </pc:spChg>
        <pc:spChg chg="add del mod">
          <ac:chgData name="bangpurwa@gmail.com" userId="b201779b363ba8bd" providerId="LiveId" clId="{42BBEDC2-A2ED-40A4-862F-BE5C43443DAA}" dt="2026-09-16T06:47:45.410" v="464" actId="478"/>
          <ac:spMkLst>
            <pc:docMk/>
            <pc:sldMk cId="1069698416" sldId="256"/>
            <ac:spMk id="17" creationId="{E33ED5AA-F3E9-2DD1-5CE8-E99B9209E4B2}"/>
          </ac:spMkLst>
        </pc:spChg>
      </pc:sldChg>
      <pc:sldChg chg="addSp modSp mod">
        <pc:chgData name="bangpurwa@gmail.com" userId="b201779b363ba8bd" providerId="LiveId" clId="{42BBEDC2-A2ED-40A4-862F-BE5C43443DAA}" dt="2026-09-16T06:49:59.607" v="469" actId="1076"/>
        <pc:sldMkLst>
          <pc:docMk/>
          <pc:sldMk cId="3407968950" sldId="257"/>
        </pc:sldMkLst>
        <pc:spChg chg="add">
          <ac:chgData name="bangpurwa@gmail.com" userId="b201779b363ba8bd" providerId="LiveId" clId="{42BBEDC2-A2ED-40A4-862F-BE5C43443DAA}" dt="2026-09-16T06:49:50.548" v="467" actId="22"/>
          <ac:spMkLst>
            <pc:docMk/>
            <pc:sldMk cId="3407968950" sldId="257"/>
            <ac:spMk id="5" creationId="{D32AD614-4C71-BA35-9553-210F81361CA5}"/>
          </ac:spMkLst>
        </pc:spChg>
        <pc:spChg chg="add mod">
          <ac:chgData name="bangpurwa@gmail.com" userId="b201779b363ba8bd" providerId="LiveId" clId="{42BBEDC2-A2ED-40A4-862F-BE5C43443DAA}" dt="2026-09-16T06:49:59.607" v="469" actId="1076"/>
          <ac:spMkLst>
            <pc:docMk/>
            <pc:sldMk cId="3407968950" sldId="257"/>
            <ac:spMk id="7" creationId="{03842F11-EAB1-F05D-0548-2283216734E6}"/>
          </ac:spMkLst>
        </pc:spChg>
      </pc:sldChg>
      <pc:sldChg chg="addSp modSp mod">
        <pc:chgData name="bangpurwa@gmail.com" userId="b201779b363ba8bd" providerId="LiveId" clId="{42BBEDC2-A2ED-40A4-862F-BE5C43443DAA}" dt="2026-09-16T06:50:16.071" v="473" actId="1076"/>
        <pc:sldMkLst>
          <pc:docMk/>
          <pc:sldMk cId="4007934099" sldId="258"/>
        </pc:sldMkLst>
        <pc:spChg chg="add mod">
          <ac:chgData name="bangpurwa@gmail.com" userId="b201779b363ba8bd" providerId="LiveId" clId="{42BBEDC2-A2ED-40A4-862F-BE5C43443DAA}" dt="2026-09-16T06:50:10.207" v="471" actId="1076"/>
          <ac:spMkLst>
            <pc:docMk/>
            <pc:sldMk cId="4007934099" sldId="258"/>
            <ac:spMk id="26" creationId="{4A586AB2-B56F-BE42-9F74-C2F061A1EC1D}"/>
          </ac:spMkLst>
        </pc:spChg>
        <pc:spChg chg="add mod">
          <ac:chgData name="bangpurwa@gmail.com" userId="b201779b363ba8bd" providerId="LiveId" clId="{42BBEDC2-A2ED-40A4-862F-BE5C43443DAA}" dt="2026-09-16T06:50:16.071" v="473" actId="1076"/>
          <ac:spMkLst>
            <pc:docMk/>
            <pc:sldMk cId="4007934099" sldId="258"/>
            <ac:spMk id="28" creationId="{3D2BFF9A-F5D4-3200-1370-3967075CE503}"/>
          </ac:spMkLst>
        </pc:spChg>
      </pc:sldChg>
      <pc:sldChg chg="addSp mod">
        <pc:chgData name="bangpurwa@gmail.com" userId="b201779b363ba8bd" providerId="LiveId" clId="{42BBEDC2-A2ED-40A4-862F-BE5C43443DAA}" dt="2026-09-16T06:50:37.514" v="474" actId="22"/>
        <pc:sldMkLst>
          <pc:docMk/>
          <pc:sldMk cId="4137919713" sldId="259"/>
        </pc:sldMkLst>
        <pc:spChg chg="add">
          <ac:chgData name="bangpurwa@gmail.com" userId="b201779b363ba8bd" providerId="LiveId" clId="{42BBEDC2-A2ED-40A4-862F-BE5C43443DAA}" dt="2026-09-16T06:50:37.514" v="474" actId="22"/>
          <ac:spMkLst>
            <pc:docMk/>
            <pc:sldMk cId="4137919713" sldId="259"/>
            <ac:spMk id="5" creationId="{1EAC26ED-BE0D-6415-536D-1530C51BB0AA}"/>
          </ac:spMkLst>
        </pc:spChg>
        <pc:spChg chg="add">
          <ac:chgData name="bangpurwa@gmail.com" userId="b201779b363ba8bd" providerId="LiveId" clId="{42BBEDC2-A2ED-40A4-862F-BE5C43443DAA}" dt="2026-09-16T06:50:37.514" v="474" actId="22"/>
          <ac:spMkLst>
            <pc:docMk/>
            <pc:sldMk cId="4137919713" sldId="259"/>
            <ac:spMk id="7" creationId="{9AC0DE63-F704-3CB5-C246-18AE9C413B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9CBD-A941-CADC-5C4D-8FB6FF9AB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188C0-1DBE-9839-4290-43C124FA39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362AC-8055-5320-0617-08DF7B47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B02CA-FB08-D31E-1E5E-E88599F0A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4D00C-524E-CAF1-D4CF-F8CEE54CB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707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50FB-4DD5-91B1-44CD-3C684911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F1BAB-9191-CCD9-4CD5-638875DB1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D94AF-94A8-D980-4566-86C870667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C11E7-EC07-AC7B-F319-806126D34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1A594-89F8-1F47-4108-0FB4F566B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502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A854E-62D6-E57F-E602-49C652412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E3F9E-48EC-7B2E-1D66-8B81BD47E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31080-AD05-81EF-E028-76C3C7D12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D2D28-0AE0-59AC-1437-46844D8F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54D6D-B01F-92B6-1CB8-CA7BD977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13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7CECB-BB3B-4F43-31C9-032988C4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43C5-BE76-F7D1-6834-5BA336861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4A862-A963-8FCC-EED5-C11D7D27B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9C1AE-152D-FB14-5405-C98AAA29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0820A-D76C-4D87-6664-8217EC11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C0B25-2488-8512-8C46-B249278F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6612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0DF26-7C14-E709-8277-5EA3715D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D0381-E699-0EAB-6BA1-75F26DF2F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17E05-793B-9B5E-1062-93D4DC903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D37EBE-C684-2F51-A017-B29235874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431DE6-1052-8358-681A-5EAA9AC06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3F771A-95C2-1C78-0788-ABED0A6B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E42EA8-E476-1BC7-21F3-A84B8961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D383CF-0422-AF9A-1B42-D7602AE2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703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90079-E87A-D400-82B6-393E1D1E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7D0A73-3242-D544-F0F3-46C4031E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DA21-F6ED-8093-32B9-F05E7A48C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86E47-2CC0-7E8F-55BD-E1D0F2722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6655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5C785-2B7E-1056-3C3A-E0C4ED81B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D05562-2B5A-49E6-DD8F-D36BF08B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80F29-C727-D824-A28D-23705CA77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838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63B3-F85A-D4D7-D75A-DF95B37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6893-EB44-9B4C-55FD-BE98A1B03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14F8D-1692-CD4E-9857-52933E8AB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5F4CC-6B00-6B04-76F1-3CBA5EFD8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A259A-9CDE-D724-72EB-5B223F15E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BFFD9-0990-3542-2003-6364C0778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382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F7C17-3D28-9453-8863-808C3D722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3CC5E2-E9F6-CC5B-A9C3-1DBE26C17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64055-27F6-A40E-EB77-8C7DBA121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FA3BC-6364-7594-D974-932CB931F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5C725-1C5A-3731-BF69-B7E5198E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53D4A-3211-9A39-3799-4543554F5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086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1163-4A87-06E9-6A1C-7B20551D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95649-76C3-2E30-6125-8CD43269A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6308C-4291-3B5E-2387-620A48278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67073-C0A6-6522-71B3-E06F6BA8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F1EF6-4C48-56E8-6BFE-D17A0A49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704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0F5D46-02DF-C8C2-7E54-0918CBD07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2372A1-4EDF-35C1-FFCF-1153413D3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FAFC0-7183-7A3A-7510-8B32D9E7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F37D8-C90C-7912-1EC9-A788FB48A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800EB-738C-98AD-455E-17FB72C7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890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581EB0-CC1A-160B-8776-1DCA09579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DA835-4FE7-F3F4-FA8D-2FAA81A26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B0572-F31A-8051-2B88-79727B819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2BD0E8-E59E-4110-AD06-E723ADE79A40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290CE-0F81-3AF0-8627-D3DA884FF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08AB7-74C5-D8BC-55F0-0651087A7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C3C3AB-36FE-4872-A6EE-AC8EF527F44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196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ECE64-D6CC-691E-D436-4F2ACD591E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RAPAT PANITIA LDKS</a:t>
            </a:r>
            <a:br>
              <a:rPr lang="en-US"/>
            </a:br>
            <a:r>
              <a:rPr lang="en-US"/>
              <a:t>Guru - Murid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FB64D-5418-045A-2385-931452E6D9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RABU, 16 SEPTEMBER 2026</a:t>
            </a:r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B76C7-8E19-10B0-02C1-8C3F9EC850B9}"/>
              </a:ext>
            </a:extLst>
          </p:cNvPr>
          <p:cNvSpPr/>
          <p:nvPr/>
        </p:nvSpPr>
        <p:spPr>
          <a:xfrm rot="20133826">
            <a:off x="1135634" y="-331719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08949E-7FCE-67E9-9E8B-7FD4922AABA4}"/>
              </a:ext>
            </a:extLst>
          </p:cNvPr>
          <p:cNvSpPr/>
          <p:nvPr/>
        </p:nvSpPr>
        <p:spPr>
          <a:xfrm rot="20133826">
            <a:off x="10936857" y="-1608069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5C9E23-A563-D062-E71A-7E8DE0C33D3D}"/>
              </a:ext>
            </a:extLst>
          </p:cNvPr>
          <p:cNvSpPr/>
          <p:nvPr/>
        </p:nvSpPr>
        <p:spPr>
          <a:xfrm rot="15267108">
            <a:off x="6735398" y="-654141"/>
            <a:ext cx="1090423" cy="127669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33283F-75F2-B551-279A-4E7C5EE65D5D}"/>
              </a:ext>
            </a:extLst>
          </p:cNvPr>
          <p:cNvSpPr/>
          <p:nvPr/>
        </p:nvSpPr>
        <p:spPr>
          <a:xfrm rot="15267108">
            <a:off x="4776131" y="-6000559"/>
            <a:ext cx="1090423" cy="117720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53D8ED-E759-36B9-D6CD-9497FD8F7AC4}"/>
              </a:ext>
            </a:extLst>
          </p:cNvPr>
          <p:cNvSpPr/>
          <p:nvPr/>
        </p:nvSpPr>
        <p:spPr>
          <a:xfrm>
            <a:off x="1219200" y="1314450"/>
            <a:ext cx="666750" cy="628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687A029-3D74-90BA-034E-24318872319C}"/>
              </a:ext>
            </a:extLst>
          </p:cNvPr>
          <p:cNvSpPr/>
          <p:nvPr/>
        </p:nvSpPr>
        <p:spPr>
          <a:xfrm>
            <a:off x="3143250" y="5819775"/>
            <a:ext cx="666750" cy="628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336274-3BE1-E987-6E0D-9BB56B14AC92}"/>
              </a:ext>
            </a:extLst>
          </p:cNvPr>
          <p:cNvSpPr/>
          <p:nvPr/>
        </p:nvSpPr>
        <p:spPr>
          <a:xfrm>
            <a:off x="11087100" y="3590925"/>
            <a:ext cx="666750" cy="628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969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D664-8EF6-37F2-43E1-3F144CB7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u="sng"/>
              <a:t>RUTE LONG MARCH</a:t>
            </a:r>
            <a:endParaRPr lang="en-ID" sz="7200" b="1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244A7-DBA5-C115-A34B-FE03EC2FF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600" b="1"/>
              <a:t>SEKOLAH</a:t>
            </a:r>
            <a:r>
              <a:rPr lang="en-US" sz="6600"/>
              <a:t> - JL. RIAU – JL. CIMANUK – JL. CITARUM – JL. DIPONEGORO – JL. PUSDAI – JL SURAPATI – </a:t>
            </a:r>
            <a:r>
              <a:rPr lang="en-US" sz="6600" b="1"/>
              <a:t>GOR SUCI</a:t>
            </a:r>
            <a:endParaRPr lang="en-ID" sz="6600" b="1"/>
          </a:p>
          <a:p>
            <a:endParaRPr lang="en-ID" sz="66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AD614-4C71-BA35-9553-210F81361CA5}"/>
              </a:ext>
            </a:extLst>
          </p:cNvPr>
          <p:cNvSpPr/>
          <p:nvPr/>
        </p:nvSpPr>
        <p:spPr>
          <a:xfrm rot="20133826">
            <a:off x="10936857" y="-1608069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842F11-EAB1-F05D-0548-2283216734E6}"/>
              </a:ext>
            </a:extLst>
          </p:cNvPr>
          <p:cNvSpPr/>
          <p:nvPr/>
        </p:nvSpPr>
        <p:spPr>
          <a:xfrm rot="20133826">
            <a:off x="54993" y="2535307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0796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0585-2F9F-E62F-0995-729D3C2F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8EE85-A520-6F1F-29BB-8AF813DFF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3DBF0-291C-B992-9293-4E47BBE31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50" y="0"/>
            <a:ext cx="9804795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F41140F-0DC2-433E-0DDF-FFC96F70E3A3}"/>
              </a:ext>
            </a:extLst>
          </p:cNvPr>
          <p:cNvSpPr/>
          <p:nvPr/>
        </p:nvSpPr>
        <p:spPr>
          <a:xfrm>
            <a:off x="2143125" y="5951538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288415-50BE-1AA9-180C-38E67C3C42DF}"/>
              </a:ext>
            </a:extLst>
          </p:cNvPr>
          <p:cNvSpPr/>
          <p:nvPr/>
        </p:nvSpPr>
        <p:spPr>
          <a:xfrm>
            <a:off x="2143125" y="5002214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11EB59F-C7F7-72B0-9E1D-5655CAFE3565}"/>
              </a:ext>
            </a:extLst>
          </p:cNvPr>
          <p:cNvSpPr/>
          <p:nvPr/>
        </p:nvSpPr>
        <p:spPr>
          <a:xfrm>
            <a:off x="3048000" y="4001294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F944C9-E063-C40E-5A8D-E703E97D1822}"/>
              </a:ext>
            </a:extLst>
          </p:cNvPr>
          <p:cNvSpPr/>
          <p:nvPr/>
        </p:nvSpPr>
        <p:spPr>
          <a:xfrm>
            <a:off x="5381625" y="3203575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A5284F-6C49-C2D1-EFFF-1D1DF690EB7A}"/>
              </a:ext>
            </a:extLst>
          </p:cNvPr>
          <p:cNvSpPr/>
          <p:nvPr/>
        </p:nvSpPr>
        <p:spPr>
          <a:xfrm>
            <a:off x="5976937" y="2574925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D63F638-38B9-B624-EA7F-BF6F55F1648D}"/>
              </a:ext>
            </a:extLst>
          </p:cNvPr>
          <p:cNvSpPr/>
          <p:nvPr/>
        </p:nvSpPr>
        <p:spPr>
          <a:xfrm>
            <a:off x="7405687" y="2055813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9507E3B-F019-513A-25A8-FAAAED569318}"/>
              </a:ext>
            </a:extLst>
          </p:cNvPr>
          <p:cNvSpPr/>
          <p:nvPr/>
        </p:nvSpPr>
        <p:spPr>
          <a:xfrm>
            <a:off x="8205787" y="802481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E258162-1153-4C11-5C46-B2D79FA22FA0}"/>
              </a:ext>
            </a:extLst>
          </p:cNvPr>
          <p:cNvSpPr/>
          <p:nvPr/>
        </p:nvSpPr>
        <p:spPr>
          <a:xfrm>
            <a:off x="9656116" y="1027906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C4C13A2-4655-D340-9200-CA8A1C8584C7}"/>
              </a:ext>
            </a:extLst>
          </p:cNvPr>
          <p:cNvSpPr/>
          <p:nvPr/>
        </p:nvSpPr>
        <p:spPr>
          <a:xfrm>
            <a:off x="3648075" y="3429000"/>
            <a:ext cx="238125" cy="2254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586AB2-B56F-BE42-9F74-C2F061A1EC1D}"/>
              </a:ext>
            </a:extLst>
          </p:cNvPr>
          <p:cNvSpPr/>
          <p:nvPr/>
        </p:nvSpPr>
        <p:spPr>
          <a:xfrm rot="20133826">
            <a:off x="11640591" y="-1964574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2BFF9A-F5D4-3200-1370-3967075CE503}"/>
              </a:ext>
            </a:extLst>
          </p:cNvPr>
          <p:cNvSpPr/>
          <p:nvPr/>
        </p:nvSpPr>
        <p:spPr>
          <a:xfrm rot="20133826">
            <a:off x="69169" y="2700467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7934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3DD83-8E68-60C6-3CC8-C2A22499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TUGAS PESERTA</a:t>
            </a:r>
            <a:endParaRPr lang="en-ID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F7625-960D-B22C-4120-1738484A6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1950" indent="-361950">
              <a:buNone/>
            </a:pPr>
            <a:r>
              <a:rPr lang="en-ID"/>
              <a:t>1.	Seluruh peserta LDKS wajib menggunakan nametag, menggunakan desain yang dibuat sama Ketua Kelompok, desainnya harus memenuhi ketentuan dari kabim, nametag di print sendiri</a:t>
            </a:r>
          </a:p>
          <a:p>
            <a:pPr marL="361950" indent="-361950">
              <a:buNone/>
            </a:pPr>
            <a:r>
              <a:rPr lang="en-ID"/>
              <a:t>2.	Seluruh peserta LDKS wajib membuat twibbon dan video sesuai dengan contoh video dan khusus untuk ketua kelompok harus membuat video pidato dengan tema “Siap LDKS” dengan durasi minimmal 2 menit, Foto twibbon dan video diupload di google drive</a:t>
            </a:r>
          </a:p>
          <a:p>
            <a:pPr marL="361950" indent="-361950">
              <a:buNone/>
            </a:pPr>
            <a:r>
              <a:rPr lang="en-ID"/>
              <a:t>3.	Bagi murid yang mendaftar sebagai pengurus dan calon ketua OSIS/MPK wajib menggunakan pita berwarna dan diikat di lengannya, pita harus disiapkan sendiri bukan dari panitia.Ketua Kelompok : Pita Warna HijauKelas 8 : Pita Warna UnguKelas 7 : Pita Warna Kuning</a:t>
            </a:r>
          </a:p>
          <a:p>
            <a:pPr marL="361950" indent="-361950">
              <a:buNone/>
            </a:pPr>
            <a:r>
              <a:rPr lang="en-ID"/>
              <a:t>4.	Setiap kelompok harus membuat dan menyiapkan yel-yel yang nanti akan di tes per kelompok.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AC26ED-BE0D-6415-536D-1530C51BB0AA}"/>
              </a:ext>
            </a:extLst>
          </p:cNvPr>
          <p:cNvSpPr/>
          <p:nvPr/>
        </p:nvSpPr>
        <p:spPr>
          <a:xfrm rot="20133826">
            <a:off x="11640591" y="-1964574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C0DE63-F704-3CB5-C246-18AE9C413BB6}"/>
              </a:ext>
            </a:extLst>
          </p:cNvPr>
          <p:cNvSpPr/>
          <p:nvPr/>
        </p:nvSpPr>
        <p:spPr>
          <a:xfrm rot="20133826">
            <a:off x="69169" y="2700467"/>
            <a:ext cx="1200150" cy="8145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7919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183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RAPAT PANITIA LDKS Guru - Murid</vt:lpstr>
      <vt:lpstr>RUTE LONG MARCH</vt:lpstr>
      <vt:lpstr>PowerPoint Presentation</vt:lpstr>
      <vt:lpstr>TUGAS PESERTA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bangpurwa@gmail.com</dc:creator>
  <cp:lastModifiedBy>bangpurwa@gmail.com</cp:lastModifiedBy>
  <cp:revision>1</cp:revision>
  <dcterms:created xsi:type="dcterms:W3CDTF">2026-09-16T06:34:42Z</dcterms:created>
  <dcterms:modified xsi:type="dcterms:W3CDTF">2026-09-16T06:50:47Z</dcterms:modified>
</cp:coreProperties>
</file>